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8D920B6-A749-02D1-BEB7-27DC4E625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D0F8DA7-6BE2-BD6E-879F-C3A0D75E63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</a:t>
            </a: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D6A0C5D4-1307-9FAF-E794-65C3926A27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0771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3BF912B-3B57-B0DB-CD12-405D9FFFF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7E00F39-47AA-D56B-F832-9D79A65129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IS COMING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538FAECC-A3A6-423B-C38F-98B6F4AE21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coming, Jesus is coming,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coming again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Rise from your slumber, Welcome the day star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your hearts to the King.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government shall be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firm upon his shoulders.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shall rule with righteousness,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truth and justice shall prevail.</a:t>
            </a:r>
          </a:p>
        </p:txBody>
      </p:sp>
    </p:spTree>
    <p:extLst>
      <p:ext uri="{BB962C8B-B14F-4D97-AF65-F5344CB8AC3E}">
        <p14:creationId xmlns:p14="http://schemas.microsoft.com/office/powerpoint/2010/main" val="2875105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JESUS IS COMING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567</cp:revision>
  <dcterms:modified xsi:type="dcterms:W3CDTF">2025-05-11T13:48:58Z</dcterms:modified>
</cp:coreProperties>
</file>