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B28F002-5F1F-7E0A-799E-1909BA4BF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9BAF753-2793-B523-1461-A782D7C582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RECEIPPT-TAGS:ADVENT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C78E4F1-2E9B-263B-86C9-DF9A9E45A0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58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FD382FC-F97B-7154-1C16-0122D7A77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17F2B13-3728-6C33-834F-B572668C97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COMING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39F70B7-9975-62BC-F3BB-CFBA6914E5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coming, Jesus is coming,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 again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from your slumber, Welcome the day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your hearts to the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to you I say, “Rejoice,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is very near.”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desert make a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glory shall appear.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6235132-0120-9089-D7A3-F5E3C0CA458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93041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IS COMING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2025-05-11T13:49:05Z</dcterms:modified>
</cp:coreProperties>
</file>