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EA6177D-6F19-647C-9CA6-05659618E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38010CE-C730-5E9D-0569-9A53B56E49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B4C9418-5624-A735-FCA3-DF54F11AF6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5027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9213205-7F03-3025-E068-BFF9E3C88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60D353D-C0D8-468F-CCA5-E9D0719A74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AFB13FD-52C9-ED8A-C5BB-8D1E4EB6A8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61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LIFE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trumpets blast! Let the cymbals clash!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dancing begin!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everything that breaths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life!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with blasts of the trumpets!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with lyre and harp!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with drums and dancing!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life! (2)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D08A0AE-DA68-6FE3-5529-93B7A683F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3530289-45AE-1B40-C230-2CDCA64F23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LIFE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F714A0A-EF5F-FA42-54D7-E72DF80CF7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with clashing cymbals!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with strings, and reed!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with clanging cymbals!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life!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Orchards and forests, mountains and hills,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Birds and living creatures dance in praise of his name.</a:t>
            </a:r>
          </a:p>
        </p:txBody>
      </p:sp>
    </p:spTree>
    <p:extLst>
      <p:ext uri="{BB962C8B-B14F-4D97-AF65-F5344CB8AC3E}">
        <p14:creationId xmlns:p14="http://schemas.microsoft.com/office/powerpoint/2010/main" val="313974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68B0E14-2B7E-871E-8933-A81944887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ECB9480-99D1-54EB-E54F-168F2294C5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LIFE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6E466BE-DCF0-249F-CCC8-59DF252BA9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the Son of justice!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the King of Kings!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our risen Lord!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life!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been kind to his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Giving victory to those who are weak,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rejoice and exalt in Him. Jesus is life!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Old mean and children too, young men and girls, Men and women everywhere, dance in praise of his name.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A939AD7-A62C-B482-69DE-CB98D525B07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9928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197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JESUS IS LIFE</vt:lpstr>
      <vt:lpstr>JESUS IS LIFE</vt:lpstr>
      <vt:lpstr>JESUS IS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2025-05-11T13:49:45Z</dcterms:modified>
</cp:coreProperties>
</file>