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RECEIPPT-TAGS:EASTER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IS RISEN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risen!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your Saviour and your Lord!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earth, proclaim the good news: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 has vanquished death.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his death and resurrection,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 has saved us 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too shall rise in glory,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believe in Him.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56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JESUS IS RISEN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565</cp:revision>
  <dcterms:modified xsi:type="dcterms:W3CDTF">2025-05-11T13:51:18Z</dcterms:modified>
</cp:coreProperties>
</file>