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THE JOY OF LIVING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the joy of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King of life 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him my all I’m giving,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forever more to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do what he commands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anywhere He leads I’ll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the joy of living,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the dearest friend I know.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IS THE JOY OF LIVING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2025-05-11T13:52:14Z</dcterms:modified>
</cp:coreProperties>
</file>