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040A29E4-7477-F131-2237-314B52E63F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916072F9-26C0-0B90-5CDB-16B5049CD8C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RECEIPPT-TAGS:RECESSIONAL</a:t>
            </a:r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865CDFB0-904C-7F63-F5BC-7E3A0413387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5549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2EDAF64F-02CC-A9A6-BD58-FD341E717A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00AED5CC-EA44-DB54-0611-F4C0A5226E2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JESUS IS THE JOY OF LIVING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471AA512-DF85-6D40-357E-1AAE7777F04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have found a wondrous Saviour: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Jesus Christ, the soul’s delight.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Every blessing of his favour,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fills my heart with hope so bright.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will do what he commands me;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anywhere He leads I’ll go.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Jesus is the joy of living,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He’s the dearest friend I know.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06DC5556-B1D6-4F8D-92F7-47CAFE406FAA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4058727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65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JESUS IS THE JOY OF LIVING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566</cp:revision>
  <dcterms:modified xsi:type="dcterms:W3CDTF">2025-05-11T13:52:21Z</dcterms:modified>
</cp:coreProperties>
</file>