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JESUS I BELIEVE WHAT YOU SAY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believe you really love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believe you really care,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believe you came to serve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if I get troubled you’ll be there.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39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JESUS I BELIEVE WHAT YOU SAY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583</cp:revision>
  <dcterms:modified xsi:type="dcterms:W3CDTF">2025-05-13T14:43:51Z</dcterms:modified>
</cp:coreProperties>
</file>