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88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JESUS I BELIEVE WHAT YOU SAY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eyes, by tears are blinded,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hand and gently 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how sweet it is to touch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‘Cause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Jesus I believe what you said.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6005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 BELIEVE WHAT YOU SAY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2025-05-13T14:44:02Z</dcterms:modified>
</cp:coreProperties>
</file>