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my Lord, my God, my all!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I love thee as I ought?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how revere this wondrous gift?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far surpassing hope or thought!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Sacrament, we thee adore!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make us love thee more and more.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2025-05-11T13:54:17Z</dcterms:modified>
</cp:coreProperties>
</file>