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E83AA50-3DFF-55BD-F1A7-C6F3FC18D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A45194F-EA2E-3E4E-C8EE-4081521E81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RECEIPPT-TAGS:BLESSED SACRAMENT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C7F438E-63F7-B8C5-7E9A-7477E89F47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91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054693A-70F1-015F-2F47-A5CFA3546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421EC3D-8BF7-F401-105A-1FE116A3E6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MY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0E938C9-B788-A5EE-215F-52C1A504B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dear Pastor of the flock,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crowd in love about thy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voices yearn to praise thee,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joyfully thy presence greet.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Sacrament, we thee adore!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make us love thee more and more. (2)</a:t>
            </a:r>
          </a:p>
        </p:txBody>
      </p:sp>
    </p:spTree>
    <p:extLst>
      <p:ext uri="{BB962C8B-B14F-4D97-AF65-F5344CB8AC3E}">
        <p14:creationId xmlns:p14="http://schemas.microsoft.com/office/powerpoint/2010/main" val="2494221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MY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2025-05-11T13:54:26Z</dcterms:modified>
</cp:coreProperties>
</file>