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9F33736F-036B-A7BA-4135-5C8691AF31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2F9E903C-DC0C-71F4-4B6C-257F583556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RECEIPPT-TAGS:BLESSED SACRAMENT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FD747CE0-D870-2478-612B-FE9B70528C0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5054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A7A54C8A-00A5-B189-4858-BFFEBCB4D6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B4A96561-7AD3-7389-F857-9E1DC24834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JESUS MY LORD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7805D257-6D6D-CF4E-6B92-A0734A392F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Had I but Mary’s sinless heart,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love thee with, my dearest king,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Oh, with what bursts of fervent praise,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Thy goodness, Jesus, would I sing!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8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Sweet Sacrament, we thee adore!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Oh, make us love thee more and more. (2)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A2FA78E3-CF37-C90C-9382-6AA2DA3035DE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003427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61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JESUS MY LORD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567</cp:revision>
  <dcterms:modified xsi:type="dcterms:W3CDTF">2025-05-11T13:54:34Z</dcterms:modified>
</cp:coreProperties>
</file>