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MY LORD BEHOLD AT LENGTH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my Lord, behold at length the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resolve to turn away from crime.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pardon me Jesus; Thy mercy I implore;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more offend thee, No, never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my poor soul thy precious blood hath cost;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it not forever to be lost.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Kneeling in tears, behold me at thy feet: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Magdalene, forgiveness I entreat.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MY LORD BEHOLD AT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2025-05-11T13:59:31Z</dcterms:modified>
</cp:coreProperties>
</file>