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TOOK MY BURDENS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took my burdens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rolled them in the sea. [3]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took my burdens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rolled them in the sea.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to remember anymore.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so happy,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 [3]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so happy,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gives me joy forever more.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TOOK MY BURDENS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2025-05-11T14:01:10Z</dcterms:modified>
</cp:coreProperties>
</file>