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1683D08-07DF-2018-0331-678B14B98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AA6E0D5-5E13-EC39-8ECD-B95332CFB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CEDC5BC-6FDF-5843-A04B-FF0C1DC29F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80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BBB2CE-438D-C533-7200-2B1EEC2A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128F9FE-4D3F-98A4-DB1B-C34E767186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90FFB7F-B6B4-3A6E-4130-13BFAFB9DA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nurture the hungry with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Stilling the tempest and calming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Turning life’s water to glittering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Shedding your blood for me.</a:t>
            </a:r>
          </a:p>
        </p:txBody>
      </p:sp>
    </p:spTree>
    <p:extLst>
      <p:ext uri="{BB962C8B-B14F-4D97-AF65-F5344CB8AC3E}">
        <p14:creationId xmlns:p14="http://schemas.microsoft.com/office/powerpoint/2010/main" val="30054036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YOU ARE MY SALVATION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2025-05-11T14:02:43Z</dcterms:modified>
</cp:coreProperties>
</file>