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faith that could move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heart all full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hated sin but to the sinners,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gentle as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JOHN MARIE VIANNEY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2025-05-11T14:03:56Z</dcterms:modified>
</cp:coreProperties>
</file>