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563B8FA-28D9-B8A4-6C83-7B2215C5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F8BC028-A321-2877-8ACC-1DC302B51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RECEIPPT-TAGS:SAINTS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1B2236F-5E54-F69E-4C53-5F07B0C0CC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576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287552F-3976-69B5-2CC5-9E0F37D7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CFC8004-4EB0-16D5-A51E-A48364021A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JOHN MARIE VIANNEY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3A885A6-9A4B-74D0-9821-5F10C4477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soul so pure and ardent,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Teaching sinners how to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hundred sheep for each of them,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fought Satan night and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John Marie Vianney, our patron and our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us how to live like thee be ever at our side. (2)</a:t>
            </a:r>
          </a:p>
        </p:txBody>
      </p:sp>
    </p:spTree>
    <p:extLst>
      <p:ext uri="{BB962C8B-B14F-4D97-AF65-F5344CB8AC3E}">
        <p14:creationId xmlns:p14="http://schemas.microsoft.com/office/powerpoint/2010/main" val="39861176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JOHN MARIE VIANNEY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2025-05-11T14:04:04Z</dcterms:modified>
</cp:coreProperties>
</file>