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1A5AF0B-B7DC-C20A-34DA-E920A8E62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3BA5C0-4E73-5459-4F95-30F0CEF770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RECEIPPT-TAGS:SAINTS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BD1590C-E7CC-B7D1-1D80-22D315F31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9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E158F6F-D390-2B9B-6F26-D7013EA5F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FC105C6-6095-75AC-CBFB-42A55F9048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JOHN MARIE VIANNEY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FA7448A-732A-C2F9-A660-6C696CA3EB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mouths of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doth put the wise to shame,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parish priest but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de-signing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in life won national fame.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 Marie Vianney, our patron and our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live like thee be ever at our side.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59B93D6-D96E-3989-8858-C7ED81EA474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6154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JOHN MARIE VIANNEY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2025-05-11T14:04:09Z</dcterms:modified>
</cp:coreProperties>
</file>