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JOYFULLY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Joyfully come all who dwell on earth!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Lord with a cheerful voice.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of his fame, serve the Lord with mirth,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before him with song and rejoice.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JOYFULLY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2025-05-11T14:15:05Z</dcterms:modified>
</cp:coreProperties>
</file>