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JOYFULLY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that the Lord is our God indeed,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Maker of all we belong to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his sheep and his flock he feeds,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bread and the wine of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JOYFULLY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2025-05-13T14:45:56Z</dcterms:modified>
</cp:coreProperties>
</file>