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D194A6-BC3F-65F1-6602-06FBF7ED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A50E68-8D5C-FC57-00A6-67B83D06B3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8FC1E7-4A00-9634-E7BB-2EF465BE94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6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470B73-869E-9137-0EA5-41E05361C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5228756-DB36-B87D-EB24-589E66F97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04686DE-525E-4289-727C-FAB2675E2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Gracious and kind is the Lord our God!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Tender his mercy for ever sure.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and true he has firmly stood,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to age his compassion endures.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EE52062-53D6-2659-12AD-D915AE575F7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8554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JOYFULLY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2025-05-13T14:46:08Z</dcterms:modified>
</cp:coreProperties>
</file>