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JOYFUL, JOYFUL (ODE TO JOY)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Joyful, joyful, we adore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of glory, Lord of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Hearts unfold like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flow’rs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before Thee,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Op’ning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the sun above.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Melt the clouds of sin and sadness;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Drive the dark of doubt away;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Giver of immortal gladness,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 us with the light of day!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68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JOYFUL, JOYFUL (ODE TO JOY)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2025-05-11T14:12:42Z</dcterms:modified>
</cp:coreProperties>
</file>