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AC374FB-F134-6108-48D7-55C94EFE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9F3988C-853C-9679-3C00-9694194B8B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6F6D1B7-9D16-24DC-5587-DE5B3B4118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26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DEAEA27-AA47-58C1-2D6A-3DBE14151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1D6B11F-47AC-905C-BF53-AAEE00D7B0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JOYFUL, JOYFUL (ODE TO JOY)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301CCC6-567E-97EA-A5B8-EA717BC825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thy works with joy surround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Earth and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reflect thy rays,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Stars and angels sing around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Center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unbroken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 and forest, vale and mountain,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Flow’ry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meadow, flashing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bird and flowing fountain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 us to rejoice in thee.</a:t>
            </a:r>
          </a:p>
        </p:txBody>
      </p:sp>
    </p:spTree>
    <p:extLst>
      <p:ext uri="{BB962C8B-B14F-4D97-AF65-F5344CB8AC3E}">
        <p14:creationId xmlns:p14="http://schemas.microsoft.com/office/powerpoint/2010/main" val="8535370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JOYFUL, JOYFUL (ODE TO JOY)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2025-05-11T14:12:56Z</dcterms:modified>
</cp:coreProperties>
</file>