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71B1C2-7750-CB0A-0389-EF7D41EB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A8E231-3210-832F-AFF9-774600F6F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34F6D7E-E6CB-678F-6DFF-5C3A68234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64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B0FAB0-F32A-42B6-DEBC-AE9558A65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D4C2D5A-3DDE-07B6-00EE-5285BE545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0AA95DE-4454-94DE-56DC-B7B8AAD09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giving and forgiving,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blessing, ever blest,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Wellspring of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Ocean depth of happy rest!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our Father, Christ our Brother,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live in love are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love each 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us to the joy divine.</a:t>
            </a:r>
          </a:p>
        </p:txBody>
      </p:sp>
    </p:spTree>
    <p:extLst>
      <p:ext uri="{BB962C8B-B14F-4D97-AF65-F5344CB8AC3E}">
        <p14:creationId xmlns:p14="http://schemas.microsoft.com/office/powerpoint/2010/main" val="39653338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JOYFUL, JOYFUL (ODE TO JOY)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2025-05-11T14:13:05Z</dcterms:modified>
</cp:coreProperties>
</file>