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world! The Lord is come: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earth receive her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 heart prepare him 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nature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nature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heaven and nature sing.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 TO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2025-05-11T14:06:58Z</dcterms:modified>
</cp:coreProperties>
</file>