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AADC51C-3F78-4A21-6545-7B364937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C539E75-B55C-330D-0BC1-2D78580A8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F0C37F-6F00-74DC-7031-45302B127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4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7B989BA-77A4-3B98-CFF0-5F29EAED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1CBAEB5-3A79-4560-3137-F5F94D654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B5F4A1C-D292-1422-C593-D5E3F794B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let sins and sorrows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thorns infest the ground: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comes to make his blessings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the curse is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the curse is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far as the curse is found.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17C8D6-1FE9-0F50-DA93-DAC00FB6A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110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 TO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2025-05-11T14:08:06Z</dcterms:modified>
</cp:coreProperties>
</file>