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AADC51C-3F78-4A21-6545-7B3649372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C539E75-B55C-330D-0BC1-2D78580A8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EF0C37F-6F00-74DC-7031-45302B1276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44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7B989BA-77A4-3B98-CFF0-5F29EAED1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1CBAEB5-3A79-4560-3137-F5F94D654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TO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B5F4A1C-D292-1422-C593-D5E3F794BF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rules the earth with truth and grace,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makes the nations prove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glories of his righteousness,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wonders of his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wonders of his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wonders and wonders of his love.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417C8D6-1FE9-0F50-DA93-DAC00FB6A45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110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JOY TO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2025-05-11T14:08:25Z</dcterms:modified>
</cp:coreProperties>
</file>