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RECEIPPT-TAGS:PSALM,CHRISTMAS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 (PSALM)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the world today is born our Saviour Christ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a new song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Lord, all the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Lord bless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Proclaim his help day by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among the nations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wonders among all the people.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 TO THE WORLD (PSALM)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2025-05-11T14:05:53Z</dcterms:modified>
</cp:coreProperties>
</file>