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WAS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was in my heart when I heard the people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go up to the temple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we are at last in the presence of the Lord; Alleluia,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temple of the Lord will never be destroyed.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beautiful and strong it stands!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here that all will come to praise and worship God, singing songs that fill the heart with joy.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 WAS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2025-05-11T14:09:07Z</dcterms:modified>
</cp:coreProperties>
</file>