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JUBILATE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everybody!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the Lord in all your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come before his presence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now his courts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our God is gracious,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mercy’s everlasting!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Deo!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JUBILATE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2025-05-11T14:17:55Z</dcterms:modified>
</cp:coreProperties>
</file>