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507E5F7-77C1-6A42-53E7-80AAC46DA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824C92E-4352-3E67-41F5-78AA87F057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E106E56-76A9-FABE-A51F-1EC19710F1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896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763CA697-9DF0-5ACE-16CE-DB0B9FB69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D52E19C-01BE-1520-4C9E-A1F28DE586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JUBILATE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D7FBD07-584E-47C2-1997-1775212157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Jubilate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everybody!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 the Lord in all your ways,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come before his presence singing,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now his courts with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our maker, we his creatures,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his sheep and he’s our shepherd.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Jubilate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Jubilate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Jubilate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Deo.</a:t>
            </a:r>
          </a:p>
        </p:txBody>
      </p:sp>
    </p:spTree>
    <p:extLst>
      <p:ext uri="{BB962C8B-B14F-4D97-AF65-F5344CB8AC3E}">
        <p14:creationId xmlns:p14="http://schemas.microsoft.com/office/powerpoint/2010/main" val="13383605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53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JUBILATE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2025-05-11T14:18:04Z</dcterms:modified>
</cp:coreProperties>
</file>