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JUST LIKE A CHILD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like a child, who trusts his father dear.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who delights to feel his presence near.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like a child whose mind has not a doubt,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whose heart is never proud.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 come,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 come just like a child (2)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62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JUST LIKE A CHILD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565</cp:revision>
  <dcterms:modified xsi:type="dcterms:W3CDTF">2025-05-11T14:19:33Z</dcterms:modified>
</cp:coreProperties>
</file>