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89E541C-297B-DF97-148C-B00B401B1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31F8C50-A34A-7E88-71D7-55A79E930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13477C3-6EC3-A7CE-1BCA-9B605E0E48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68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7D43E92-08A2-ED7A-367C-016B4B956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C2944E9-215F-723A-AB45-4618FFEF1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LIKE A CHILD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00BACD8-5CEB-DE80-AC35-8B9DE2B1B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child, so weak he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who holds firm and tight his mother’s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 who sings in broad daylight,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Fearing not the long, dark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 just like a child (2)</a:t>
            </a:r>
          </a:p>
        </p:txBody>
      </p:sp>
    </p:spTree>
    <p:extLst>
      <p:ext uri="{BB962C8B-B14F-4D97-AF65-F5344CB8AC3E}">
        <p14:creationId xmlns:p14="http://schemas.microsoft.com/office/powerpoint/2010/main" val="3294977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JUST LIKE A 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2025-05-11T14:19:50Z</dcterms:modified>
</cp:coreProperties>
</file>