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77A81280-FD5F-CE61-79CC-525F51D78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A340B56-4516-C384-64F0-07177ECD65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09D307D-3B9E-1FE3-2F5D-8D1E4B9283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006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59274D7-C409-5389-8888-A0D90AF35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17CFEA9D-59B3-7A55-3C1A-64615900D94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JUST LIKE A CHILD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865CF43-700F-5202-7943-CA7477F89D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Just like a child that guilty deeds oppress,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mind and heart in trouble and distress,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throws himself into his mother’s arms,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Sure she’ll free him from his qualms.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come,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 come just like a child (2)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0DF6E1D-CC44-1B8F-96C8-320F902F961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680180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58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JUST LIKE A CHILD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2025-05-11T14:19:57Z</dcterms:modified>
</cp:coreProperties>
</file>