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fix our eyes on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has fought the good fight to the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grain that’s fallen,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ground to die and rise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TO FIX 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2025-05-11T14:21:36Z</dcterms:modified>
</cp:coreProperties>
</file>