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2AA032-D99C-8C1B-7731-70F0774B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D19B50-8A52-70FF-84CA-C3DA45785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142A3A-9F25-5733-2602-B2B842157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77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020CD78-ADF5-4E2C-F2BB-9100B33C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B40D0-9BF6-E989-8057-DAC5FFBC1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10A1CD-F46A-E67C-365E-E8772FCA6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like Christ, the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sower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Planting seed that bears a hundred-fold.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To be the word incarnate,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Letting life speak out with words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</p:spTree>
    <p:extLst>
      <p:ext uri="{BB962C8B-B14F-4D97-AF65-F5344CB8AC3E}">
        <p14:creationId xmlns:p14="http://schemas.microsoft.com/office/powerpoint/2010/main" val="21637958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TO FIX 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2025-05-11T14:21:51Z</dcterms:modified>
</cp:coreProperties>
</file>