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7FAC41E-D361-E58E-6968-A8E4E268C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BFAAA51-7B98-AA41-C9A0-236C472C62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7ABD625-7304-191D-E32F-E03CBA73D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351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0B6371E-6FB1-0A20-4ABB-A6F3B5456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576487D-E7D4-A7C5-7100-479D53136C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TO FIX OUR EYES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837C21E-DF19-A799-D3BD-F50313796C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to be the bread unleavened,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Breathing out sincerity and truth.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be the cup of blessing,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Praising God upon a ten-stringed lute.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sacrifice, an open ear I bring.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Lord I come to do your will.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273D456-65EB-5A60-9404-1AB78D90B7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6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JUST TO FIX OUR EYES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2025-05-11T14:21:58Z</dcterms:modified>
</cp:coreProperties>
</file>