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RECEIPPT-TAGS:ENTRANCE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KUM BA YAH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Kum </a:t>
            </a:r>
            <a:r>
              <a:rPr lang="en-GB" sz="38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</a:t>
            </a: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yah, my Lord, Kum </a:t>
            </a:r>
            <a:r>
              <a:rPr lang="en-GB" sz="38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</a:t>
            </a: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yah (3)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Lord Kum </a:t>
            </a:r>
            <a:r>
              <a:rPr lang="en-GB" sz="38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</a:t>
            </a: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yah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Someone’s praying, Kum </a:t>
            </a:r>
            <a:r>
              <a:rPr lang="en-GB" sz="38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</a:t>
            </a: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yah (3)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Lord Kum </a:t>
            </a:r>
            <a:r>
              <a:rPr lang="en-GB" sz="38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</a:t>
            </a: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yah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Someone’s crying, Kum </a:t>
            </a:r>
            <a:r>
              <a:rPr lang="en-GB" sz="38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</a:t>
            </a: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yah (3)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Lord Kum </a:t>
            </a:r>
            <a:r>
              <a:rPr lang="en-GB" sz="38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</a:t>
            </a: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yah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Someone’s hungry, Kum </a:t>
            </a:r>
            <a:r>
              <a:rPr lang="en-GB" sz="38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</a:t>
            </a: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yah (3)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Lord Kum </a:t>
            </a:r>
            <a:r>
              <a:rPr lang="en-GB" sz="38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</a:t>
            </a: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yah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Hear my prayer O Lord, Kum </a:t>
            </a:r>
            <a:r>
              <a:rPr lang="en-GB" sz="38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</a:t>
            </a: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yah (3)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Lord Kum </a:t>
            </a:r>
            <a:r>
              <a:rPr lang="en-GB" sz="38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</a:t>
            </a: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yah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8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83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KUM BA YAH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564</cp:revision>
  <dcterms:modified xsi:type="dcterms:W3CDTF">2025-05-11T14:24:52Z</dcterms:modified>
</cp:coreProperties>
</file>