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RECEIPPT-TAGS:LORD HAVE MERCY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INVERTED KYRIE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mercy, have mercy O Lord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Christ have mercy, have mercy O Christ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mercy, have mercy O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INVERTED KYRIE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2025-05-11T14:26:12Z</dcterms:modified>
</cp:coreProperties>
</file>