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6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5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/>
              <a:t>RECEIPPT-TAGS:LORD HAVE MERCY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>
              <a:buClr>
                <a:schemeClr val="lt1"/>
              </a:buClr>
              <a:buSzPts val="3200"/>
            </a:pPr>
            <a:r>
              <a:rPr lang="en-GB" sz="3250" b="1" u="sng" dirty="0">
                <a:solidFill>
                  <a:schemeClr val="lt1"/>
                </a:solidFill>
              </a:rPr>
              <a:t>KYRIE (NEW)</a:t>
            </a:r>
            <a:endParaRPr lang="en-US" sz="3250" b="1" u="sng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4000" b="1" dirty="0">
                <a:solidFill>
                  <a:schemeClr val="lt1"/>
                </a:solidFill>
              </a:rPr>
              <a:t>Kyrie, Kyrie Eleison; </a:t>
            </a:r>
          </a:p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4000" b="1" dirty="0">
                <a:solidFill>
                  <a:schemeClr val="lt1"/>
                </a:solidFill>
              </a:rPr>
              <a:t>Christe, Christe Eleison; </a:t>
            </a:r>
          </a:p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4000" b="1" dirty="0">
                <a:solidFill>
                  <a:schemeClr val="lt1"/>
                </a:solidFill>
              </a:rPr>
              <a:t>Kyrie, </a:t>
            </a:r>
            <a:r>
              <a:rPr lang="en-US" sz="4000" b="1">
                <a:solidFill>
                  <a:schemeClr val="lt1"/>
                </a:solidFill>
              </a:rPr>
              <a:t>Kyrie Eleison</a:t>
            </a:r>
            <a:endParaRPr lang="en-US" sz="4000" b="1" dirty="0">
              <a:solidFill>
                <a:schemeClr val="lt1"/>
              </a:solidFill>
            </a:endParaRP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23</Words>
  <Application>Microsoft Office PowerPoint</Application>
  <PresentationFormat>On-screen Show (4:3)</PresentationFormat>
  <Paragraphs>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KYRIE (NEW)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9</cp:revision>
  <dcterms:modified xsi:type="dcterms:W3CDTF">2025-05-11T14:26:31Z</dcterms:modified>
</cp:coreProperties>
</file>