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7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RECEIPPT-TAGS:LAMB OF GOD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NEW ISRALIE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4000" b="1" dirty="0">
                <a:solidFill>
                  <a:srgbClr val="FFFFFF"/>
                </a:solidFill>
              </a:rPr>
              <a:t>Lamb of God you take away,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4000" b="1" dirty="0">
                <a:solidFill>
                  <a:srgbClr val="FFFFFF"/>
                </a:solidFill>
              </a:rPr>
              <a:t>the sin of all the world,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4000" b="1" dirty="0">
                <a:solidFill>
                  <a:srgbClr val="FFFFFF"/>
                </a:solidFill>
              </a:rPr>
              <a:t>Show us mercy (3) Lamb of God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4000" b="1" dirty="0">
              <a:solidFill>
                <a:srgbClr val="FFFFFF"/>
              </a:solidFill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4000" b="1" dirty="0">
                <a:solidFill>
                  <a:srgbClr val="FFFFFF"/>
                </a:solidFill>
              </a:rPr>
              <a:t>Lamb of God you take away,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4000" b="1" dirty="0">
                <a:solidFill>
                  <a:srgbClr val="FFFFFF"/>
                </a:solidFill>
              </a:rPr>
              <a:t>the sin of all the world,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4000" b="1" dirty="0">
                <a:solidFill>
                  <a:srgbClr val="FFFFFF"/>
                </a:solidFill>
              </a:rPr>
              <a:t>Grant us peace Lord (2)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4000" b="1" dirty="0">
                <a:solidFill>
                  <a:srgbClr val="FFFFFF"/>
                </a:solidFill>
              </a:rPr>
              <a:t>Grant us peace O Lamb of </a:t>
            </a:r>
            <a:r>
              <a:rPr lang="en-US" sz="4000" b="1">
                <a:solidFill>
                  <a:srgbClr val="FFFFFF"/>
                </a:solidFill>
              </a:rPr>
              <a:t>God.</a:t>
            </a:r>
            <a:endParaRPr lang="en-US" sz="4000" b="1" dirty="0">
              <a:solidFill>
                <a:srgbClr val="FFFFFF"/>
              </a:solidFill>
            </a:endParaRP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9C3E2805-8386-E05F-0FB1-1D7DCED0BCFA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59</Words>
  <Application>Microsoft Office PowerPoint</Application>
  <PresentationFormat>On-screen Show (4:3)</PresentationFormat>
  <Paragraphs>10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NEW ISRALIE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580</cp:revision>
  <dcterms:modified xsi:type="dcterms:W3CDTF">2025-05-11T14:28:09Z</dcterms:modified>
</cp:coreProperties>
</file>