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>
                <a:solidFill>
                  <a:schemeClr val="lt1"/>
                </a:solidFill>
              </a:rPr>
              <a:t>SWEDISH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Lamb of God O Jesus Christ,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Take away our sin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have mercy on us all,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have mercy on us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Lamb of God O Jesus Christ,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Take away our sin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Grant us peace O grant us peace,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Grant us peace forever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SWEDISH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2025-05-11T14:28:24Z</dcterms:modified>
</cp:coreProperties>
</file>