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LAY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 gently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their touch render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them bring your forgiveness and healing,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sent to free the broken hearted,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sent to give sight to the blind.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desire to heal all our illnesses,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LAY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2025-05-11T15:57:53Z</dcterms:modified>
</cp:coreProperties>
</file>