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671B79-B42C-6C88-7D30-F2107248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4E64CC-6957-D9BD-BDF5-52B7B94A3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4CB166E-F072-DC56-9C05-6FC71695D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9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A3D546-B77E-2CB2-B450-ECD25417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99812FE-FCAA-D380-DCCA-EE9A7D9D9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04FFA34-065A-9687-29C2-6F8A659F7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through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in our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you, seeking wholeness,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88C3B6-1D8C-0A61-3B8C-2403648784B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226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LAY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2025-05-11T15:58:00Z</dcterms:modified>
</cp:coreProperties>
</file>