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7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RECEIPPT-TAGS:COMMUNION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LEAVE IT IN THE HANDS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Leave it in the hands of the Lord (2)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 not worry over what to eat,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What to wear or put upon your feet,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Trust and pray go do your best today.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Then leave it in the hands of the Lord.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4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lilies of the field they neither spin nor weave,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Yet Solomon was not arrayed like one of these.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birds of the air they do not sow or reap,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4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But God tends to them like a shepherd tends his sheep.</a:t>
            </a: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200</TotalTime>
  <Words>100</Words>
  <Application>Microsoft Office PowerPoint</Application>
  <PresentationFormat>On-screen Show (4:3)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LEAVE IT IN THE HANDS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565</cp:revision>
  <dcterms:modified xsi:type="dcterms:W3CDTF">2025-05-11T15:58:51Z</dcterms:modified>
</cp:coreProperties>
</file>