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1946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LET’S SING TO OUR MOTHER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sing to our Mother,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would sing to 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in heaven yet,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with us on earth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Virgin most prudent, daughter of Zion,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Bright as the morning star.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Fear as the moonbeams, clear as the sunshine,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splendour reaches afar.</a:t>
            </a:r>
          </a:p>
        </p:txBody>
      </p:sp>
    </p:spTree>
    <p:extLst>
      <p:ext uri="{BB962C8B-B14F-4D97-AF65-F5344CB8AC3E}">
        <p14:creationId xmlns:p14="http://schemas.microsoft.com/office/powerpoint/2010/main" val="19328232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LET’S SING TO OUR MOTHER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2025-05-11T17:32:21Z</dcterms:modified>
</cp:coreProperties>
</file>