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RECEIPPT-TAGS:MARY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4018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LET’S SING TO OUR MOTHER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Let’s sing to our Mother,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we would sing to our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Mother in heaven yet,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Mother with us on earth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Fairest of creatures, purest of virgins,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our pride and our boast.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Bringing the Saviour, conquering evil,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Guiding the sinner when lost.</a:t>
            </a:r>
          </a:p>
        </p:txBody>
      </p:sp>
    </p:spTree>
    <p:extLst>
      <p:ext uri="{BB962C8B-B14F-4D97-AF65-F5344CB8AC3E}">
        <p14:creationId xmlns:p14="http://schemas.microsoft.com/office/powerpoint/2010/main" val="13665226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61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LET’S SING TO OUR MOTHER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2025-05-11T17:32:29Z</dcterms:modified>
</cp:coreProperties>
</file>