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59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 of the Father, Mother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Bride of the Spirit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Reigning triumphant, leading your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to the heaven above.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8776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LET’S SING TO OUR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2025-05-11T17:32:41Z</dcterms:modified>
</cp:coreProperties>
</file>