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LET’S TALK ABOUT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talk about Jesus,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King of kings is He,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of lords supreme,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thru’ out eternity.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great I am the Way,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Truth, the Life, the Door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talk about Jesus more and more!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53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LET’S TALK ABOUT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2025-05-11T17:36:51Z</dcterms:modified>
</cp:coreProperties>
</file>