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TALK ABOUT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talk about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the world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pow’r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majesty,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such a wondrous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babe of Bethlehem,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bright and morning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His praises near and far.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LET’S TALK ABOUT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2025-05-11T17:37:13Z</dcterms:modified>
</cp:coreProperties>
</file>