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513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LET’S TALK ABOUT JESUS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Let’s talk about Jesus,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prince of peace is He,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great physician too,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down thru’ all history.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lily pure and white,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Rose of Sharon fair,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shepherd of such tender care.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497545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49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LET’S TALK ABOUT JESUS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2025-05-11T17:37:57Z</dcterms:modified>
</cp:coreProperties>
</file>